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073" r:id="rId2"/>
    <p:sldId id="332" r:id="rId3"/>
    <p:sldId id="257" r:id="rId4"/>
    <p:sldId id="333" r:id="rId5"/>
    <p:sldId id="341" r:id="rId6"/>
    <p:sldId id="342" r:id="rId7"/>
    <p:sldId id="343" r:id="rId8"/>
    <p:sldId id="344" r:id="rId9"/>
    <p:sldId id="2111" r:id="rId10"/>
    <p:sldId id="2115" r:id="rId11"/>
    <p:sldId id="2114" r:id="rId12"/>
    <p:sldId id="2112" r:id="rId13"/>
    <p:sldId id="2113" r:id="rId14"/>
    <p:sldId id="21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1" autoAdjust="0"/>
    <p:restoredTop sz="95100"/>
  </p:normalViewPr>
  <p:slideViewPr>
    <p:cSldViewPr snapToGrid="0" snapToObjects="1">
      <p:cViewPr varScale="1">
        <p:scale>
          <a:sx n="91" d="100"/>
          <a:sy n="91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928AA07-660B-3D40-8BEE-E41132518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41" y="934040"/>
            <a:ext cx="3351325" cy="59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90913B-DB58-F44B-99EF-ED5526E0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32" y="1273908"/>
            <a:ext cx="6350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122682-C388-1946-B91A-09A4EA8B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7" y="975971"/>
            <a:ext cx="4716851" cy="5851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64D920-B45F-1745-85DE-682011756AC6}"/>
              </a:ext>
            </a:extLst>
          </p:cNvPr>
          <p:cNvSpPr/>
          <p:nvPr/>
        </p:nvSpPr>
        <p:spPr>
          <a:xfrm flipV="1">
            <a:off x="864126" y="2705578"/>
            <a:ext cx="992811" cy="24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2626D2-4D2E-894E-8E7E-611FB1CE3842}"/>
              </a:ext>
            </a:extLst>
          </p:cNvPr>
          <p:cNvSpPr/>
          <p:nvPr/>
        </p:nvSpPr>
        <p:spPr>
          <a:xfrm flipV="1">
            <a:off x="1069233" y="3095335"/>
            <a:ext cx="992811" cy="24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 Location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A7D74-0B1B-224A-8B0D-10F4C989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19"/>
            <a:ext cx="11779113" cy="31835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039AF17-11FD-514A-BBCB-E9E9A34E69C5}"/>
              </a:ext>
            </a:extLst>
          </p:cNvPr>
          <p:cNvSpPr/>
          <p:nvPr/>
        </p:nvSpPr>
        <p:spPr>
          <a:xfrm flipV="1">
            <a:off x="122099" y="1017445"/>
            <a:ext cx="3975109" cy="56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13562F-3D3F-894A-B53C-A8B673AAF7C9}"/>
              </a:ext>
            </a:extLst>
          </p:cNvPr>
          <p:cNvSpPr/>
          <p:nvPr/>
        </p:nvSpPr>
        <p:spPr>
          <a:xfrm flipV="1">
            <a:off x="6717497" y="2424085"/>
            <a:ext cx="2802316" cy="1194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32D76-3FED-334B-8F6F-CC75B7F5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0" y="4298163"/>
            <a:ext cx="3746500" cy="254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60E795-3D99-9843-A77E-B9C6F00B712A}"/>
              </a:ext>
            </a:extLst>
          </p:cNvPr>
          <p:cNvSpPr/>
          <p:nvPr/>
        </p:nvSpPr>
        <p:spPr>
          <a:xfrm flipV="1">
            <a:off x="4570500" y="4380869"/>
            <a:ext cx="3746500" cy="176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</a:t>
            </a:r>
            <a:endParaRPr lang="en-US" sz="3000" b="1" dirty="0">
              <a:solidFill>
                <a:srgbClr val="FFFF00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7754CD-2BE2-C94A-A3A2-8F1B4E79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2" y="1017445"/>
            <a:ext cx="10618396" cy="57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LECTURE 10 </a:t>
            </a:r>
            <a:b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endParaRPr lang="en-US" sz="24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Database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EB7191-61DE-AE49-9632-455A9EF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151" y="977540"/>
            <a:ext cx="3082042" cy="58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19393</TotalTime>
  <Words>283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맑은 고딕</vt:lpstr>
      <vt:lpstr>Arabic Typesetting</vt:lpstr>
      <vt:lpstr>Arial</vt:lpstr>
      <vt:lpstr>Calibri</vt:lpstr>
      <vt:lpstr>Calibri Light</vt:lpstr>
      <vt:lpstr>Courier New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440</cp:revision>
  <dcterms:created xsi:type="dcterms:W3CDTF">2020-09-15T15:39:15Z</dcterms:created>
  <dcterms:modified xsi:type="dcterms:W3CDTF">2021-03-29T06:29:23Z</dcterms:modified>
</cp:coreProperties>
</file>